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5" r:id="rId10"/>
    <p:sldId id="281" r:id="rId11"/>
    <p:sldId id="282" r:id="rId12"/>
    <p:sldId id="266" r:id="rId13"/>
    <p:sldId id="270" r:id="rId14"/>
    <p:sldId id="271" r:id="rId15"/>
    <p:sldId id="272" r:id="rId16"/>
    <p:sldId id="273" r:id="rId17"/>
    <p:sldId id="258" r:id="rId18"/>
    <p:sldId id="283" r:id="rId19"/>
    <p:sldId id="276" r:id="rId20"/>
    <p:sldId id="277" r:id="rId21"/>
    <p:sldId id="278" r:id="rId22"/>
    <p:sldId id="274" r:id="rId23"/>
    <p:sldId id="275" r:id="rId24"/>
    <p:sldId id="280" r:id="rId25"/>
    <p:sldId id="27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869D028-1E26-494D-8242-0DF56D1E137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315C20D-C51B-491F-9521-AA0D630E6AD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62589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D028-1E26-494D-8242-0DF56D1E137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C20D-C51B-491F-9521-AA0D630E6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D028-1E26-494D-8242-0DF56D1E137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C20D-C51B-491F-9521-AA0D630E6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5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D028-1E26-494D-8242-0DF56D1E137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C20D-C51B-491F-9521-AA0D630E6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7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69D028-1E26-494D-8242-0DF56D1E137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15C20D-C51B-491F-9521-AA0D630E6AD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65716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D028-1E26-494D-8242-0DF56D1E137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C20D-C51B-491F-9521-AA0D630E6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7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D028-1E26-494D-8242-0DF56D1E137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C20D-C51B-491F-9521-AA0D630E6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94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D028-1E26-494D-8242-0DF56D1E137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C20D-C51B-491F-9521-AA0D630E6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D028-1E26-494D-8242-0DF56D1E137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C20D-C51B-491F-9521-AA0D630E6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65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69D028-1E26-494D-8242-0DF56D1E137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15C20D-C51B-491F-9521-AA0D630E6A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518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69D028-1E26-494D-8242-0DF56D1E137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15C20D-C51B-491F-9521-AA0D630E6A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89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869D028-1E26-494D-8242-0DF56D1E137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315C20D-C51B-491F-9521-AA0D630E6A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931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6074" y="1335781"/>
            <a:ext cx="8361229" cy="2098226"/>
          </a:xfrm>
        </p:spPr>
        <p:txBody>
          <a:bodyPr/>
          <a:lstStyle/>
          <a:p>
            <a:r>
              <a:rPr lang="ru-RU" dirty="0" smtClean="0"/>
              <a:t>Складское оборудование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17" y="3316312"/>
            <a:ext cx="6622291" cy="331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4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172" y="332715"/>
            <a:ext cx="9601200" cy="980038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Электрические промышленные секционные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ворота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EN 13241-1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96" y="1448554"/>
            <a:ext cx="6046723" cy="540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62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96" y="987636"/>
            <a:ext cx="5311716" cy="26980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05" y="3685717"/>
            <a:ext cx="5296277" cy="2715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23" y="342900"/>
            <a:ext cx="4015117" cy="24132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07660" y="379389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0" dirty="0" smtClean="0">
                <a:solidFill>
                  <a:srgbClr val="000000"/>
                </a:solidFill>
                <a:effectLst/>
                <a:latin typeface="pf_highway_sans_prolight"/>
              </a:rPr>
              <a:t>УПЛОТНИТЕЛЬ ПРОЕМА СЕКЦИОННЫХ ВОРОТ</a:t>
            </a:r>
            <a:endParaRPr lang="ru-RU" sz="1600" b="1" i="0" dirty="0">
              <a:solidFill>
                <a:srgbClr val="000000"/>
              </a:solidFill>
              <a:effectLst/>
              <a:latin typeface="pf_highway_sans_proligh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1382" y="6340121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0" dirty="0" smtClean="0">
                <a:solidFill>
                  <a:srgbClr val="000000"/>
                </a:solidFill>
                <a:effectLst/>
                <a:latin typeface="pf_highway_sans_prolight"/>
              </a:rPr>
              <a:t>ТОРМОЗ БЕЗОПАСНОСТИ С АВТОМАТИЧЕСКИМ ЗАМКОМ </a:t>
            </a:r>
            <a:endParaRPr lang="ru-RU" sz="1600" b="1" i="0" dirty="0">
              <a:solidFill>
                <a:srgbClr val="000000"/>
              </a:solidFill>
              <a:effectLst/>
              <a:latin typeface="pf_highway_sans_proligh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618" y="312379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0" dirty="0" smtClean="0">
                <a:solidFill>
                  <a:srgbClr val="000000"/>
                </a:solidFill>
                <a:effectLst/>
                <a:latin typeface="pf_highway_sans_prolight"/>
              </a:rPr>
              <a:t>ДАТЧИК КРУТЯЩЕГО МОМЕНТА ПРИВОДНОГО РЕМНЯ</a:t>
            </a:r>
            <a:endParaRPr lang="ru-RU" sz="1600" b="1" i="0" dirty="0">
              <a:solidFill>
                <a:srgbClr val="000000"/>
              </a:solidFill>
              <a:effectLst/>
              <a:latin typeface="pf_highway_sans_proligh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3259" y="34130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_highway_sans_prolight"/>
              </a:rPr>
              <a:t>Особенности конструкции</a:t>
            </a:r>
            <a:endParaRPr lang="ru-RU" sz="32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_highway_sans_prolight"/>
            </a:endParaRPr>
          </a:p>
        </p:txBody>
      </p:sp>
    </p:spTree>
    <p:extLst>
      <p:ext uri="{BB962C8B-B14F-4D97-AF65-F5344CB8AC3E}">
        <p14:creationId xmlns:p14="http://schemas.microsoft.com/office/powerpoint/2010/main" val="189460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31" y="1230009"/>
            <a:ext cx="6696319" cy="54660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Гидравлическая уравнительная платформа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705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9601200" cy="14859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99" y="923925"/>
            <a:ext cx="11207313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87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Комплектация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1" y="175547"/>
            <a:ext cx="4876800" cy="652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47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438150"/>
            <a:ext cx="9601200" cy="1485900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конструкции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19" y="152400"/>
            <a:ext cx="4880531" cy="649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23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725" y="190500"/>
            <a:ext cx="9601200" cy="609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Привод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93" y="885825"/>
            <a:ext cx="8692782" cy="54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85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58923"/>
            <a:ext cx="10481924" cy="47001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Промышленные приводы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10" y="828943"/>
            <a:ext cx="4431375" cy="58930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901" y="828942"/>
            <a:ext cx="4423420" cy="588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8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317" y="196913"/>
            <a:ext cx="9601200" cy="11339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КОМПЛЕКСНЫЕ РЕШЕНИЯ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ДОК-СТАНЦИИ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РЕГУЛИРУЕМЫМИ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ПЬЕДЕСТАЛАМИ // ДОК-УКРЫТИЯ // ГИДРАВЛИЧЕСКИЕ ДОК-ВЫРАВНИВАТЕЛИ // ГИДРАВЛИЧЕСКИЕ СЕКЦИОННЫЕ ВОРОТА // ПРОМЫШЛЕННЫЕ РОЛЬСТАВНИ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17" y="1548143"/>
            <a:ext cx="6878241" cy="51559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537" y="4572000"/>
            <a:ext cx="3752571" cy="17092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537" y="1946495"/>
            <a:ext cx="3399043" cy="15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41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797" y="241049"/>
            <a:ext cx="9601200" cy="5997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Скоростные ворота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509" y="840841"/>
            <a:ext cx="8139040" cy="5804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2" y="3202096"/>
            <a:ext cx="4547130" cy="323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9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77" y="1104544"/>
            <a:ext cx="3976923" cy="42023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компании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29697"/>
            <a:ext cx="6054695" cy="433770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/>
              <a:t>Kollias</a:t>
            </a:r>
            <a:r>
              <a:rPr lang="ru-RU" dirty="0" smtClean="0"/>
              <a:t> </a:t>
            </a:r>
            <a:r>
              <a:rPr lang="ru-RU" dirty="0" err="1" smtClean="0"/>
              <a:t>Ltd</a:t>
            </a:r>
            <a:r>
              <a:rPr lang="ru-RU" dirty="0" smtClean="0"/>
              <a:t> была основана в начале 90-х годов и с тех пор создала репутацию надежности, поскольку она постоянно повышает цели, предлагая эргономичные продукты с высокими стандартами качества. Компания разрабатывает все производственное оборудование собственными силами. Поэтому продукция высокого качества не имеет аналогов в отрасли. Благодаря политике постоянного совершенствования компания ежегодно инвестирует в высокотехнологичное оборудование и компьютерные интегрированные системы (CAD/CAM/CAE).</a:t>
            </a:r>
            <a:br>
              <a:rPr lang="ru-RU" dirty="0" smtClean="0"/>
            </a:br>
            <a:r>
              <a:rPr lang="ru-RU" dirty="0" smtClean="0"/>
              <a:t>Инновации, качество и безопасность всегда считались основными целями компании. Благодаря самоотверженности отдела исследований и разработок компания зарегистрировала более 20 патентов, завоевавших высочайшую репутацию на внутреннем и внешнем промышленном рынке. Вертикальная интеграция производства приводит к производству высококачественных продуктов в короткие сроки в соответствии с требованиями заказчика.</a:t>
            </a:r>
            <a:br>
              <a:rPr lang="ru-RU" dirty="0" smtClean="0"/>
            </a:br>
            <a:r>
              <a:rPr lang="ru-RU" dirty="0" smtClean="0"/>
              <a:t>Компания постоянно расширяет существующий широкий ассортимент продукции и совершенствует существующие, внедряя новые технологии в соответствии с международными стандартами.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286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55" y="502735"/>
            <a:ext cx="7425805" cy="635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26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3" y="266460"/>
            <a:ext cx="8863259" cy="651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45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1831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Шлагбаумы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0" y="1340048"/>
            <a:ext cx="6599837" cy="296940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977" y="2917257"/>
            <a:ext cx="5125046" cy="34835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01998" y="49633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Длина до 8 метров.</a:t>
            </a:r>
            <a:br>
              <a:rPr lang="ru-RU" dirty="0" smtClean="0"/>
            </a:br>
            <a:r>
              <a:rPr lang="ru-RU" dirty="0" smtClean="0"/>
              <a:t>Подходит для тяжелых рабочих циклов.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140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088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Скоростные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рольставни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038" y="350821"/>
            <a:ext cx="3915763" cy="6287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03" y="3494637"/>
            <a:ext cx="5697229" cy="320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05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5386" y="359875"/>
            <a:ext cx="9601200" cy="51831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РОЛЬСТАВНИ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МАГАЗИНОВ - ПЕРФОРИРОВАННЫЙ СТАЛЬНОЙ ЗАНАВЕС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13" y="1516527"/>
            <a:ext cx="7912729" cy="492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0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226" y="387036"/>
            <a:ext cx="9601200" cy="5726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Ножничные подъемники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29" y="959668"/>
            <a:ext cx="6533222" cy="45493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26" y="4033400"/>
            <a:ext cx="3988051" cy="2824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10971" y="1283391"/>
            <a:ext cx="3769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Самонесущая конструкция</a:t>
            </a:r>
            <a:br>
              <a:rPr lang="ru-RU" dirty="0" smtClean="0"/>
            </a:br>
            <a:r>
              <a:rPr lang="ru-RU" dirty="0" smtClean="0"/>
              <a:t>Переменный размер платформы </a:t>
            </a:r>
            <a:br>
              <a:rPr lang="ru-RU" dirty="0" smtClean="0"/>
            </a:br>
            <a:r>
              <a:rPr lang="ru-RU" dirty="0" smtClean="0"/>
              <a:t>Идеально подходит для перевозки грузов между этажами.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22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80" y="977774"/>
            <a:ext cx="10687432" cy="50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8304" y="1184215"/>
            <a:ext cx="8994449" cy="69861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Гидравлические секционные ворота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HSD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698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94" y="657225"/>
            <a:ext cx="11008889" cy="574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4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4" y="809625"/>
            <a:ext cx="11427995" cy="561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8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964" y="2092926"/>
            <a:ext cx="5321686" cy="4391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76" y="559401"/>
            <a:ext cx="5630757" cy="43148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34200" y="752475"/>
            <a:ext cx="4762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_highway_sans_prolight"/>
              </a:rPr>
              <a:t>ГИДРАВЛИЧЕСКАЯ СИЛОВАЯ ГРУППА HGK-02 - ОДИН БЛОК ПОДХОДИТ ДЛЯ ОДНОГО ВЫРАВНИВАТЕЛЯ И ОДНИХ ГИДРАВЛИЧЕСКИХ ВОРОТ</a:t>
            </a:r>
            <a:endParaRPr lang="ru-RU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_highway_sans_proligh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50143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_highway_sans_prolight"/>
              </a:rPr>
              <a:t>ГИДРАВЛИЧЕСКАЯ СИЛОВАЯ ГРУППА HGK-03 - ОДИН БЛОК ПОДХОДИТ ДЛЯ ДВУХ ГИДРАВЛИЧЕСКИХ ВОРОТ</a:t>
            </a:r>
            <a:endParaRPr lang="ru-RU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f_highway_sans_prolight"/>
            </a:endParaRPr>
          </a:p>
        </p:txBody>
      </p:sp>
    </p:spTree>
    <p:extLst>
      <p:ext uri="{BB962C8B-B14F-4D97-AF65-F5344CB8AC3E}">
        <p14:creationId xmlns:p14="http://schemas.microsoft.com/office/powerpoint/2010/main" val="429247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76" y="390525"/>
            <a:ext cx="11110999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7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25" y="247650"/>
            <a:ext cx="7680100" cy="620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8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676" y="305555"/>
            <a:ext cx="9601200" cy="51831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Профили секционных ворот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18" y="1104523"/>
            <a:ext cx="4437409" cy="2024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58" y="1104523"/>
            <a:ext cx="4521101" cy="20628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18" y="3943352"/>
            <a:ext cx="4437409" cy="2024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58" y="3943352"/>
            <a:ext cx="4521101" cy="20628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99820" y="3225214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0" dirty="0" smtClean="0">
                <a:solidFill>
                  <a:srgbClr val="000000"/>
                </a:solidFill>
                <a:effectLst/>
                <a:latin typeface="pf_highway_sans_prolight"/>
              </a:rPr>
              <a:t>ПУ 40</a:t>
            </a:r>
            <a:endParaRPr lang="ru-RU" b="1" i="0" dirty="0">
              <a:solidFill>
                <a:srgbClr val="000000"/>
              </a:solidFill>
              <a:effectLst/>
              <a:latin typeface="pf_highway_sans_proligh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30390" y="3322171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0" dirty="0" smtClean="0">
                <a:solidFill>
                  <a:srgbClr val="000000"/>
                </a:solidFill>
                <a:effectLst/>
                <a:latin typeface="pf_highway_sans_prolight"/>
              </a:rPr>
              <a:t>ПУ 60</a:t>
            </a:r>
            <a:endParaRPr lang="ru-RU" b="1" i="0" dirty="0">
              <a:solidFill>
                <a:srgbClr val="000000"/>
              </a:solidFill>
              <a:effectLst/>
              <a:latin typeface="pf_highway_sans_proligh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99820" y="6132192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0" dirty="0" smtClean="0">
                <a:solidFill>
                  <a:srgbClr val="000000"/>
                </a:solidFill>
                <a:effectLst/>
                <a:latin typeface="pf_highway_sans_prolight"/>
              </a:rPr>
              <a:t>ПУ 80</a:t>
            </a:r>
            <a:endParaRPr lang="ru-RU" b="1" i="0" dirty="0">
              <a:solidFill>
                <a:srgbClr val="000000"/>
              </a:solidFill>
              <a:effectLst/>
              <a:latin typeface="pf_highway_sans_pro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66270" y="6073422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0" dirty="0" smtClean="0">
                <a:solidFill>
                  <a:srgbClr val="000000"/>
                </a:solidFill>
                <a:effectLst/>
                <a:latin typeface="pf_highway_sans_prolight"/>
              </a:rPr>
              <a:t>ПУ 100</a:t>
            </a:r>
            <a:endParaRPr lang="ru-RU" b="1" i="0" dirty="0">
              <a:solidFill>
                <a:srgbClr val="000000"/>
              </a:solidFill>
              <a:effectLst/>
              <a:latin typeface="pf_highway_sans_prolight"/>
            </a:endParaRPr>
          </a:p>
        </p:txBody>
      </p:sp>
    </p:spTree>
    <p:extLst>
      <p:ext uri="{BB962C8B-B14F-4D97-AF65-F5344CB8AC3E}">
        <p14:creationId xmlns:p14="http://schemas.microsoft.com/office/powerpoint/2010/main" val="86260544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176</TotalTime>
  <Words>134</Words>
  <Application>Microsoft Office PowerPoint</Application>
  <PresentationFormat>Широкоэкранный</PresentationFormat>
  <Paragraphs>30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Franklin Gothic Book</vt:lpstr>
      <vt:lpstr>pf_highway_sans_prolight</vt:lpstr>
      <vt:lpstr>Crop</vt:lpstr>
      <vt:lpstr>Складское оборудование </vt:lpstr>
      <vt:lpstr>О компании</vt:lpstr>
      <vt:lpstr>Гидравлические секционные ворота HSD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Профили секционных ворот</vt:lpstr>
      <vt:lpstr>Электрические промышленные секционные ворота в соответствии с EN 13241-1</vt:lpstr>
      <vt:lpstr>Презентация PowerPoint</vt:lpstr>
      <vt:lpstr>Гидравлическая уравнительная платформа</vt:lpstr>
      <vt:lpstr>Модели</vt:lpstr>
      <vt:lpstr>Комплектация</vt:lpstr>
      <vt:lpstr>Особенности конструкции  </vt:lpstr>
      <vt:lpstr>Привод</vt:lpstr>
      <vt:lpstr>Промышленные приводы</vt:lpstr>
      <vt:lpstr>КОМПЛЕКСНЫЕ РЕШЕНИЯ ДОК-СТАНЦИИ С РЕГУЛИРУЕМЫМИ ПЬЕДЕСТАЛАМИ // ДОК-УКРЫТИЯ // ГИДРАВЛИЧЕСКИЕ ДОК-ВЫРАВНИВАТЕЛИ // ГИДРАВЛИЧЕСКИЕ СЕКЦИОННЫЕ ВОРОТА // ПРОМЫШЛЕННЫЕ РОЛЬСТАВНИ</vt:lpstr>
      <vt:lpstr>Скоростные ворота</vt:lpstr>
      <vt:lpstr>Презентация PowerPoint</vt:lpstr>
      <vt:lpstr>Презентация PowerPoint</vt:lpstr>
      <vt:lpstr>Шлагбаумы</vt:lpstr>
      <vt:lpstr>Скоростные рольставни</vt:lpstr>
      <vt:lpstr>РОЛЬСТАВНИ ДЛЯ МАГАЗИНОВ - ПЕРФОРИРОВАННЫЙ СТАЛЬНОЙ ЗАНАВЕС</vt:lpstr>
      <vt:lpstr>Ножничные подъемники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Нащубский Вадим Иванович</dc:creator>
  <cp:lastModifiedBy>Нащубский Вадим Иванович</cp:lastModifiedBy>
  <cp:revision>23</cp:revision>
  <dcterms:created xsi:type="dcterms:W3CDTF">2022-03-10T07:38:03Z</dcterms:created>
  <dcterms:modified xsi:type="dcterms:W3CDTF">2022-03-10T10:34:14Z</dcterms:modified>
</cp:coreProperties>
</file>